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4" r:id="rId3"/>
    <p:sldId id="258" r:id="rId4"/>
    <p:sldId id="259" r:id="rId5"/>
    <p:sldId id="260" r:id="rId6"/>
    <p:sldId id="283" r:id="rId7"/>
    <p:sldId id="279" r:id="rId8"/>
    <p:sldId id="280" r:id="rId9"/>
    <p:sldId id="277" r:id="rId10"/>
    <p:sldId id="265" r:id="rId11"/>
    <p:sldId id="266" r:id="rId12"/>
    <p:sldId id="267" r:id="rId13"/>
    <p:sldId id="268" r:id="rId14"/>
    <p:sldId id="270" r:id="rId15"/>
    <p:sldId id="292" r:id="rId16"/>
    <p:sldId id="291" r:id="rId17"/>
    <p:sldId id="293" r:id="rId18"/>
    <p:sldId id="257" r:id="rId19"/>
    <p:sldId id="286" r:id="rId20"/>
    <p:sldId id="264" r:id="rId21"/>
    <p:sldId id="288" r:id="rId22"/>
    <p:sldId id="290" r:id="rId23"/>
    <p:sldId id="272" r:id="rId24"/>
    <p:sldId id="276" r:id="rId25"/>
    <p:sldId id="261" r:id="rId26"/>
    <p:sldId id="275" r:id="rId2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48" d="100"/>
          <a:sy n="48" d="100"/>
        </p:scale>
        <p:origin x="816" y="3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7/28/2022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15.png"/><Relationship Id="rId7" Type="http://schemas.openxmlformats.org/officeDocument/2006/relationships/image" Target="../media/image9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6.png"/><Relationship Id="rId9" Type="http://schemas.openxmlformats.org/officeDocument/2006/relationships/image" Target="../media/image10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5.png"/><Relationship Id="rId7" Type="http://schemas.openxmlformats.org/officeDocument/2006/relationships/image" Target="../media/image10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5" Type="http://schemas.openxmlformats.org/officeDocument/2006/relationships/image" Target="../media/image103.png"/><Relationship Id="rId10" Type="http://schemas.openxmlformats.org/officeDocument/2006/relationships/image" Target="../media/image108.png"/><Relationship Id="rId4" Type="http://schemas.openxmlformats.org/officeDocument/2006/relationships/image" Target="../media/image16.png"/><Relationship Id="rId9" Type="http://schemas.openxmlformats.org/officeDocument/2006/relationships/image" Target="../media/image10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image" Target="../media/image16.png"/><Relationship Id="rId7" Type="http://schemas.openxmlformats.org/officeDocument/2006/relationships/image" Target="../media/image11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4.png"/><Relationship Id="rId11" Type="http://schemas.openxmlformats.org/officeDocument/2006/relationships/image" Target="../media/image119.png"/><Relationship Id="rId5" Type="http://schemas.openxmlformats.org/officeDocument/2006/relationships/image" Target="../media/image113.png"/><Relationship Id="rId10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1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2.png"/><Relationship Id="rId9" Type="http://schemas.openxmlformats.org/officeDocument/2006/relationships/image" Target="../media/image1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G"/><Relationship Id="rId3" Type="http://schemas.openxmlformats.org/officeDocument/2006/relationships/image" Target="../media/image15.png"/><Relationship Id="rId7" Type="http://schemas.openxmlformats.org/officeDocument/2006/relationships/image" Target="../media/image13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1.JPG"/><Relationship Id="rId11" Type="http://schemas.openxmlformats.org/officeDocument/2006/relationships/image" Target="../media/image129.png"/><Relationship Id="rId5" Type="http://schemas.openxmlformats.org/officeDocument/2006/relationships/image" Target="../media/image130.JPG"/><Relationship Id="rId10" Type="http://schemas.openxmlformats.org/officeDocument/2006/relationships/image" Target="../media/image135.JPG"/><Relationship Id="rId4" Type="http://schemas.openxmlformats.org/officeDocument/2006/relationships/image" Target="../media/image16.png"/><Relationship Id="rId9" Type="http://schemas.openxmlformats.org/officeDocument/2006/relationships/image" Target="../media/image134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JPG"/><Relationship Id="rId13" Type="http://schemas.openxmlformats.org/officeDocument/2006/relationships/image" Target="../media/image143.JPG"/><Relationship Id="rId3" Type="http://schemas.openxmlformats.org/officeDocument/2006/relationships/image" Target="../media/image15.png"/><Relationship Id="rId7" Type="http://schemas.openxmlformats.org/officeDocument/2006/relationships/image" Target="../media/image137.JPG"/><Relationship Id="rId12" Type="http://schemas.openxmlformats.org/officeDocument/2006/relationships/image" Target="../media/image142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6.JPG"/><Relationship Id="rId11" Type="http://schemas.openxmlformats.org/officeDocument/2006/relationships/image" Target="../media/image141.JPG"/><Relationship Id="rId5" Type="http://schemas.openxmlformats.org/officeDocument/2006/relationships/image" Target="../media/image133.JPG"/><Relationship Id="rId10" Type="http://schemas.openxmlformats.org/officeDocument/2006/relationships/image" Target="../media/image140.JPG"/><Relationship Id="rId4" Type="http://schemas.openxmlformats.org/officeDocument/2006/relationships/image" Target="../media/image16.png"/><Relationship Id="rId9" Type="http://schemas.openxmlformats.org/officeDocument/2006/relationships/image" Target="../media/image139.JPG"/><Relationship Id="rId14" Type="http://schemas.openxmlformats.org/officeDocument/2006/relationships/image" Target="../media/image1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png"/><Relationship Id="rId3" Type="http://schemas.openxmlformats.org/officeDocument/2006/relationships/image" Target="../media/image9.png"/><Relationship Id="rId21" Type="http://schemas.openxmlformats.org/officeDocument/2006/relationships/image" Target="../media/image27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image" Target="../media/image8.png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23" Type="http://schemas.openxmlformats.org/officeDocument/2006/relationships/image" Target="../media/image29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JPG"/><Relationship Id="rId3" Type="http://schemas.openxmlformats.org/officeDocument/2006/relationships/image" Target="../media/image15.png"/><Relationship Id="rId7" Type="http://schemas.openxmlformats.org/officeDocument/2006/relationships/image" Target="../media/image147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JPG"/><Relationship Id="rId11" Type="http://schemas.openxmlformats.org/officeDocument/2006/relationships/image" Target="../media/image144.png"/><Relationship Id="rId5" Type="http://schemas.openxmlformats.org/officeDocument/2006/relationships/image" Target="../media/image145.JPG"/><Relationship Id="rId10" Type="http://schemas.openxmlformats.org/officeDocument/2006/relationships/image" Target="../media/image150.JPG"/><Relationship Id="rId4" Type="http://schemas.openxmlformats.org/officeDocument/2006/relationships/image" Target="../media/image16.png"/><Relationship Id="rId9" Type="http://schemas.openxmlformats.org/officeDocument/2006/relationships/image" Target="../media/image149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JPG"/><Relationship Id="rId3" Type="http://schemas.openxmlformats.org/officeDocument/2006/relationships/image" Target="../media/image15.png"/><Relationship Id="rId7" Type="http://schemas.openxmlformats.org/officeDocument/2006/relationships/image" Target="../media/image153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JPG"/><Relationship Id="rId11" Type="http://schemas.openxmlformats.org/officeDocument/2006/relationships/image" Target="../media/image157.png"/><Relationship Id="rId5" Type="http://schemas.openxmlformats.org/officeDocument/2006/relationships/image" Target="../media/image151.JPG"/><Relationship Id="rId10" Type="http://schemas.openxmlformats.org/officeDocument/2006/relationships/image" Target="../media/image156.JPG"/><Relationship Id="rId4" Type="http://schemas.openxmlformats.org/officeDocument/2006/relationships/image" Target="../media/image16.png"/><Relationship Id="rId9" Type="http://schemas.openxmlformats.org/officeDocument/2006/relationships/image" Target="../media/image155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JPG"/><Relationship Id="rId3" Type="http://schemas.openxmlformats.org/officeDocument/2006/relationships/image" Target="../media/image15.png"/><Relationship Id="rId7" Type="http://schemas.openxmlformats.org/officeDocument/2006/relationships/image" Target="../media/image15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JPG"/><Relationship Id="rId5" Type="http://schemas.openxmlformats.org/officeDocument/2006/relationships/image" Target="../media/image158.JPG"/><Relationship Id="rId10" Type="http://schemas.openxmlformats.org/officeDocument/2006/relationships/image" Target="../media/image157.png"/><Relationship Id="rId4" Type="http://schemas.openxmlformats.org/officeDocument/2006/relationships/image" Target="../media/image16.png"/><Relationship Id="rId9" Type="http://schemas.openxmlformats.org/officeDocument/2006/relationships/image" Target="../media/image161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4.png"/><Relationship Id="rId5" Type="http://schemas.openxmlformats.org/officeDocument/2006/relationships/image" Target="../media/image163.png"/><Relationship Id="rId4" Type="http://schemas.openxmlformats.org/officeDocument/2006/relationships/image" Target="../media/image162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75.png"/><Relationship Id="rId3" Type="http://schemas.openxmlformats.org/officeDocument/2006/relationships/image" Target="../media/image16.png"/><Relationship Id="rId7" Type="http://schemas.openxmlformats.org/officeDocument/2006/relationships/image" Target="../media/image169.png"/><Relationship Id="rId12" Type="http://schemas.openxmlformats.org/officeDocument/2006/relationships/image" Target="../media/image17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8.png"/><Relationship Id="rId11" Type="http://schemas.openxmlformats.org/officeDocument/2006/relationships/image" Target="../media/image173.png"/><Relationship Id="rId5" Type="http://schemas.openxmlformats.org/officeDocument/2006/relationships/image" Target="../media/image167.png"/><Relationship Id="rId15" Type="http://schemas.openxmlformats.org/officeDocument/2006/relationships/image" Target="../media/image177.png"/><Relationship Id="rId10" Type="http://schemas.openxmlformats.org/officeDocument/2006/relationships/image" Target="../media/image172.png"/><Relationship Id="rId4" Type="http://schemas.openxmlformats.org/officeDocument/2006/relationships/image" Target="../media/image166.png"/><Relationship Id="rId9" Type="http://schemas.openxmlformats.org/officeDocument/2006/relationships/image" Target="../media/image171.png"/><Relationship Id="rId14" Type="http://schemas.openxmlformats.org/officeDocument/2006/relationships/image" Target="../media/image1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2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18" Type="http://schemas.openxmlformats.org/officeDocument/2006/relationships/image" Target="../media/image43.png"/><Relationship Id="rId3" Type="http://schemas.openxmlformats.org/officeDocument/2006/relationships/image" Target="../media/image30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17" Type="http://schemas.openxmlformats.org/officeDocument/2006/relationships/image" Target="../media/image42.png"/><Relationship Id="rId2" Type="http://schemas.openxmlformats.org/officeDocument/2006/relationships/image" Target="../media/image8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16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10" Type="http://schemas.openxmlformats.org/officeDocument/2006/relationships/image" Target="../media/image35.png"/><Relationship Id="rId19" Type="http://schemas.openxmlformats.org/officeDocument/2006/relationships/image" Target="../media/image44.png"/><Relationship Id="rId4" Type="http://schemas.openxmlformats.org/officeDocument/2006/relationships/image" Target="../media/image15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15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8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1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8.png"/><Relationship Id="rId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15.png"/><Relationship Id="rId7" Type="http://schemas.openxmlformats.org/officeDocument/2006/relationships/image" Target="../media/image66.png"/><Relationship Id="rId12" Type="http://schemas.openxmlformats.org/officeDocument/2006/relationships/image" Target="../media/image7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5" Type="http://schemas.openxmlformats.org/officeDocument/2006/relationships/image" Target="../media/image74.png"/><Relationship Id="rId10" Type="http://schemas.openxmlformats.org/officeDocument/2006/relationships/image" Target="../media/image69.png"/><Relationship Id="rId4" Type="http://schemas.openxmlformats.org/officeDocument/2006/relationships/image" Target="../media/image16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82.png"/><Relationship Id="rId18" Type="http://schemas.openxmlformats.org/officeDocument/2006/relationships/image" Target="../media/image86.png"/><Relationship Id="rId3" Type="http://schemas.openxmlformats.org/officeDocument/2006/relationships/image" Target="../media/image15.png"/><Relationship Id="rId7" Type="http://schemas.openxmlformats.org/officeDocument/2006/relationships/image" Target="../media/image76.png"/><Relationship Id="rId12" Type="http://schemas.openxmlformats.org/officeDocument/2006/relationships/image" Target="../media/image81.png"/><Relationship Id="rId17" Type="http://schemas.openxmlformats.org/officeDocument/2006/relationships/image" Target="../media/image85.png"/><Relationship Id="rId2" Type="http://schemas.openxmlformats.org/officeDocument/2006/relationships/image" Target="../media/image8.png"/><Relationship Id="rId16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64.png"/><Relationship Id="rId15" Type="http://schemas.openxmlformats.org/officeDocument/2006/relationships/image" Target="../media/image69.png"/><Relationship Id="rId10" Type="http://schemas.openxmlformats.org/officeDocument/2006/relationships/image" Target="../media/image79.png"/><Relationship Id="rId4" Type="http://schemas.openxmlformats.org/officeDocument/2006/relationships/image" Target="../media/image16.png"/><Relationship Id="rId9" Type="http://schemas.openxmlformats.org/officeDocument/2006/relationships/image" Target="../media/image78.png"/><Relationship Id="rId14" Type="http://schemas.openxmlformats.org/officeDocument/2006/relationships/image" Target="../media/image8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2.png"/><Relationship Id="rId3" Type="http://schemas.openxmlformats.org/officeDocument/2006/relationships/image" Target="../media/image15.png"/><Relationship Id="rId7" Type="http://schemas.openxmlformats.org/officeDocument/2006/relationships/image" Target="../media/image87.png"/><Relationship Id="rId12" Type="http://schemas.openxmlformats.org/officeDocument/2006/relationships/image" Target="../media/image9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11" Type="http://schemas.openxmlformats.org/officeDocument/2006/relationships/image" Target="../media/image9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16.png"/><Relationship Id="rId9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2B88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00000" y="-100629"/>
            <a:ext cx="8885714" cy="10386343"/>
            <a:chOff x="9400000" y="-100629"/>
            <a:chExt cx="8885714" cy="1038634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00000" y="-100629"/>
              <a:ext cx="8885714" cy="1038634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9400000" cy="10285714"/>
            <a:chOff x="0" y="0"/>
            <a:chExt cx="940000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9400000" cy="10285714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92682" y="757234"/>
            <a:ext cx="3891596" cy="51349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72107" y="8549566"/>
            <a:ext cx="6625545" cy="88545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904044" y="1926155"/>
            <a:ext cx="9484223" cy="340411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34238" y="8043557"/>
            <a:ext cx="7404348" cy="493714"/>
            <a:chOff x="1134238" y="8043557"/>
            <a:chExt cx="7404348" cy="493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34238" y="8043557"/>
              <a:ext cx="7404348" cy="493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499564" cy="87593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483020" y="1310601"/>
            <a:ext cx="13319674" cy="8581714"/>
            <a:chOff x="2483020" y="1310601"/>
            <a:chExt cx="13319674" cy="8581714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83020" y="1310601"/>
              <a:ext cx="13319674" cy="858171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3892240" cy="88545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26700" y="2000627"/>
            <a:ext cx="13269795" cy="7828291"/>
            <a:chOff x="968561" y="1371773"/>
            <a:chExt cx="16291089" cy="846521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68561" y="1371773"/>
              <a:ext cx="16291089" cy="8465210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640D1A6E-7886-4DC2-BD4C-FEC013FC13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00280" y="938979"/>
            <a:ext cx="3796025" cy="37960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24AFAB-7BDE-4CBC-947E-9DA5DB9347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4334" y="4821272"/>
            <a:ext cx="3529276" cy="238226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9AC7104-636B-457E-B7C6-F1BA843DA28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00280" y="7377523"/>
            <a:ext cx="3732447" cy="221572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3892240" cy="88545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442" y="1173738"/>
            <a:ext cx="10363200" cy="872401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1231317" cy="809269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150993" y="2402380"/>
            <a:ext cx="7348900" cy="7189770"/>
            <a:chOff x="1150993" y="2402380"/>
            <a:chExt cx="7348900" cy="71897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50993" y="2402380"/>
              <a:ext cx="7348900" cy="718977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646002" y="2402380"/>
            <a:ext cx="7559905" cy="7458333"/>
            <a:chOff x="9646002" y="2402380"/>
            <a:chExt cx="7559905" cy="7458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646002" y="2402380"/>
              <a:ext cx="7559905" cy="7458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871297" y="5633201"/>
            <a:ext cx="8280323" cy="291549"/>
            <a:chOff x="4871297" y="5633201"/>
            <a:chExt cx="8280323" cy="29154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16200000">
              <a:off x="4871297" y="5633201"/>
              <a:ext cx="8280323" cy="29154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314130" y="1375374"/>
            <a:ext cx="1587869" cy="885459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49513" y="1404126"/>
            <a:ext cx="1587869" cy="88545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3005163" y="2033339"/>
            <a:ext cx="2311618" cy="234759"/>
            <a:chOff x="3005163" y="2033339"/>
            <a:chExt cx="2311618" cy="23475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05163" y="2033339"/>
              <a:ext cx="2311618" cy="23475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480059" y="2000628"/>
            <a:ext cx="2311618" cy="234759"/>
            <a:chOff x="12480059" y="2000628"/>
            <a:chExt cx="2311618" cy="2347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480059" y="2000628"/>
              <a:ext cx="2311618" cy="23475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sp>
        <p:nvSpPr>
          <p:cNvPr id="19" name="타원 18">
            <a:extLst>
              <a:ext uri="{FF2B5EF4-FFF2-40B4-BE49-F238E27FC236}">
                <a16:creationId xmlns:a16="http://schemas.microsoft.com/office/drawing/2014/main" id="{F4D7F806-DE93-4E77-A933-A047EAB411A4}"/>
              </a:ext>
            </a:extLst>
          </p:cNvPr>
          <p:cNvSpPr/>
          <p:nvPr/>
        </p:nvSpPr>
        <p:spPr>
          <a:xfrm>
            <a:off x="2173895" y="2892733"/>
            <a:ext cx="2375673" cy="23756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Web Page</a:t>
            </a:r>
            <a:endParaRPr lang="ko-KR" altLang="en-US" sz="36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53E76CD-2D24-4B7E-B11F-2BC3B9DDC91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646" y="6720456"/>
            <a:ext cx="4988905" cy="3115504"/>
          </a:xfrm>
          <a:prstGeom prst="rect">
            <a:avLst/>
          </a:prstGeom>
        </p:spPr>
      </p:pic>
      <p:sp>
        <p:nvSpPr>
          <p:cNvPr id="25" name="타원 24">
            <a:extLst>
              <a:ext uri="{FF2B5EF4-FFF2-40B4-BE49-F238E27FC236}">
                <a16:creationId xmlns:a16="http://schemas.microsoft.com/office/drawing/2014/main" id="{C15A5333-A7B7-4AEF-B187-A57165012B21}"/>
              </a:ext>
            </a:extLst>
          </p:cNvPr>
          <p:cNvSpPr/>
          <p:nvPr/>
        </p:nvSpPr>
        <p:spPr>
          <a:xfrm>
            <a:off x="4857449" y="6745941"/>
            <a:ext cx="2351926" cy="235192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View Page</a:t>
            </a:r>
            <a:endParaRPr lang="ko-KR" altLang="en-US" sz="3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C90F093-1489-41E3-B737-CE6D18497E3A}"/>
              </a:ext>
            </a:extLst>
          </p:cNvPr>
          <p:cNvSpPr/>
          <p:nvPr/>
        </p:nvSpPr>
        <p:spPr>
          <a:xfrm>
            <a:off x="7696200" y="2632770"/>
            <a:ext cx="2895600" cy="28956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600" dirty="0"/>
              <a:t>Controller</a:t>
            </a:r>
            <a:endParaRPr lang="ko-KR" altLang="en-US" sz="36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A475FE-594E-475A-8F57-9B1F94DC4D93}"/>
              </a:ext>
            </a:extLst>
          </p:cNvPr>
          <p:cNvSpPr txBox="1"/>
          <p:nvPr/>
        </p:nvSpPr>
        <p:spPr>
          <a:xfrm>
            <a:off x="14325600" y="3032719"/>
            <a:ext cx="198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latin typeface="Consolas" panose="020B0609020204030204" pitchFamily="49" charset="0"/>
              </a:rPr>
              <a:t>movieInfo.do</a:t>
            </a:r>
            <a:endParaRPr lang="ko-KR" altLang="en-US" sz="20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551162A-A6E1-4555-94DF-2B5AB65488A7}"/>
              </a:ext>
            </a:extLst>
          </p:cNvPr>
          <p:cNvSpPr txBox="1"/>
          <p:nvPr/>
        </p:nvSpPr>
        <p:spPr>
          <a:xfrm>
            <a:off x="14325600" y="3512886"/>
            <a:ext cx="1981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latin typeface="Consolas" panose="020B0609020204030204" pitchFamily="49" charset="0"/>
              </a:rPr>
              <a:t>myTicket.do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555E76-6453-4F7B-85AC-C7107BE30B6C}"/>
              </a:ext>
            </a:extLst>
          </p:cNvPr>
          <p:cNvSpPr txBox="1"/>
          <p:nvPr/>
        </p:nvSpPr>
        <p:spPr>
          <a:xfrm>
            <a:off x="14325600" y="3993053"/>
            <a:ext cx="220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latin typeface="Consolas" panose="020B0609020204030204" pitchFamily="49" charset="0"/>
              </a:rPr>
              <a:t>chooseSeat.do</a:t>
            </a:r>
            <a:endParaRPr lang="ko-KR" altLang="en-US" sz="20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BCD72040-3EF8-4A04-8E93-2B9986D663F1}"/>
              </a:ext>
            </a:extLst>
          </p:cNvPr>
          <p:cNvSpPr/>
          <p:nvPr/>
        </p:nvSpPr>
        <p:spPr>
          <a:xfrm>
            <a:off x="11477187" y="2937570"/>
            <a:ext cx="2286000" cy="2286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/>
              <a:t>Front</a:t>
            </a:r>
          </a:p>
          <a:p>
            <a:pPr algn="ctr"/>
            <a:r>
              <a:rPr lang="en-US" altLang="ko-KR" sz="2400" dirty="0"/>
              <a:t>Controller</a:t>
            </a:r>
            <a:endParaRPr lang="ko-KR" altLang="en-US" sz="24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8DF137-6F79-4CBB-810D-EF3D4B9B00C3}"/>
              </a:ext>
            </a:extLst>
          </p:cNvPr>
          <p:cNvSpPr txBox="1"/>
          <p:nvPr/>
        </p:nvSpPr>
        <p:spPr>
          <a:xfrm>
            <a:off x="14325600" y="4473221"/>
            <a:ext cx="22098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b="1" i="1" dirty="0">
                <a:latin typeface="Consolas" panose="020B0609020204030204" pitchFamily="49" charset="0"/>
              </a:rPr>
              <a:t>movieList.do</a:t>
            </a:r>
            <a:endParaRPr lang="ko-KR" altLang="en-US" sz="20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C704CCB-2BF0-4A14-A40B-258F46F4765B}"/>
              </a:ext>
            </a:extLst>
          </p:cNvPr>
          <p:cNvSpPr txBox="1"/>
          <p:nvPr/>
        </p:nvSpPr>
        <p:spPr>
          <a:xfrm>
            <a:off x="15005447" y="4991100"/>
            <a:ext cx="615553" cy="53957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2800" b="1" dirty="0"/>
              <a:t>…..</a:t>
            </a:r>
            <a:endParaRPr lang="ko-KR" altLang="en-US" sz="2800" b="1" dirty="0"/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71AD83D1-C22A-4253-9DB1-BBF87FAA94A1}"/>
              </a:ext>
            </a:extLst>
          </p:cNvPr>
          <p:cNvCxnSpPr>
            <a:stCxn id="26" idx="6"/>
            <a:endCxn id="36" idx="2"/>
          </p:cNvCxnSpPr>
          <p:nvPr/>
        </p:nvCxnSpPr>
        <p:spPr>
          <a:xfrm>
            <a:off x="10591800" y="4080570"/>
            <a:ext cx="885387" cy="0"/>
          </a:xfrm>
          <a:prstGeom prst="line">
            <a:avLst/>
          </a:prstGeom>
          <a:ln w="38100">
            <a:solidFill>
              <a:srgbClr val="FF0000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3019AA-13AC-43B3-B5E9-2DB86852FEB0}"/>
              </a:ext>
            </a:extLst>
          </p:cNvPr>
          <p:cNvCxnSpPr>
            <a:cxnSpLocks/>
            <a:stCxn id="25" idx="7"/>
          </p:cNvCxnSpPr>
          <p:nvPr/>
        </p:nvCxnSpPr>
        <p:spPr>
          <a:xfrm flipV="1">
            <a:off x="6864943" y="5268406"/>
            <a:ext cx="1517057" cy="1821967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9EDE9C60-2CF6-4A91-BFB2-BB62641E395B}"/>
              </a:ext>
            </a:extLst>
          </p:cNvPr>
          <p:cNvCxnSpPr>
            <a:stCxn id="19" idx="6"/>
            <a:endCxn id="26" idx="2"/>
          </p:cNvCxnSpPr>
          <p:nvPr/>
        </p:nvCxnSpPr>
        <p:spPr>
          <a:xfrm>
            <a:off x="4549568" y="4080570"/>
            <a:ext cx="3146632" cy="0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94A5BA58-284F-4937-8452-2C513CC54DB5}"/>
              </a:ext>
            </a:extLst>
          </p:cNvPr>
          <p:cNvCxnSpPr>
            <a:cxnSpLocks/>
            <a:stCxn id="25" idx="1"/>
          </p:cNvCxnSpPr>
          <p:nvPr/>
        </p:nvCxnSpPr>
        <p:spPr>
          <a:xfrm flipH="1" flipV="1">
            <a:off x="3814759" y="5143500"/>
            <a:ext cx="1387122" cy="1946873"/>
          </a:xfrm>
          <a:prstGeom prst="line">
            <a:avLst/>
          </a:prstGeom>
          <a:ln w="38100">
            <a:solidFill>
              <a:schemeClr val="tx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Object 11">
            <a:extLst>
              <a:ext uri="{FF2B5EF4-FFF2-40B4-BE49-F238E27FC236}">
                <a16:creationId xmlns:a16="http://schemas.microsoft.com/office/drawing/2014/main" id="{FAD657AD-020B-4A40-B565-CDDD741BD850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3605526" cy="108778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7" name="그림 6">
            <a:extLst>
              <a:ext uri="{FF2B5EF4-FFF2-40B4-BE49-F238E27FC236}">
                <a16:creationId xmlns:a16="http://schemas.microsoft.com/office/drawing/2014/main" id="{C4077B91-363E-4BA3-8100-D6737D1CA1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0778" y="1714500"/>
            <a:ext cx="13125964" cy="787102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9E67A6F-D2F1-475A-BE57-C83C9DFFAC09}"/>
              </a:ext>
            </a:extLst>
          </p:cNvPr>
          <p:cNvSpPr/>
          <p:nvPr/>
        </p:nvSpPr>
        <p:spPr>
          <a:xfrm>
            <a:off x="12630679" y="1714500"/>
            <a:ext cx="1542521" cy="58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DB3EB74-7CAD-425A-8149-55CC14D31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57400" y="2392104"/>
            <a:ext cx="14478699" cy="67475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8439F4D-6312-42B9-9A2B-F3ADA9DC2F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628" y="3323562"/>
            <a:ext cx="9390311" cy="62602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226E28E-0EF9-4E14-97D8-2E5621C34F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6577" y="8493105"/>
            <a:ext cx="9500113" cy="44293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31FD8C-EB29-47E7-AAEC-D0DD01040754}"/>
              </a:ext>
            </a:extLst>
          </p:cNvPr>
          <p:cNvSpPr/>
          <p:nvPr/>
        </p:nvSpPr>
        <p:spPr>
          <a:xfrm>
            <a:off x="14845481" y="8524001"/>
            <a:ext cx="1542521" cy="58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DF4CCC2-E991-4372-B87F-FD968D299D89}"/>
              </a:ext>
            </a:extLst>
          </p:cNvPr>
          <p:cNvGrpSpPr/>
          <p:nvPr/>
        </p:nvGrpSpPr>
        <p:grpSpPr>
          <a:xfrm>
            <a:off x="802448" y="1281383"/>
            <a:ext cx="16592069" cy="8981750"/>
            <a:chOff x="9820191" y="3342340"/>
            <a:chExt cx="12362445" cy="7274549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A11DBA85-9A35-4D00-BF3B-434609BC1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820191" y="3342340"/>
              <a:ext cx="7582958" cy="7030431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A818A73F-D5B5-4C60-8EBA-0CA4E1C2A8B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5371310" y="8159096"/>
              <a:ext cx="6811326" cy="2457793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D9983DD-AC17-4560-893E-6E636ECDA8C3}"/>
              </a:ext>
            </a:extLst>
          </p:cNvPr>
          <p:cNvSpPr/>
          <p:nvPr/>
        </p:nvSpPr>
        <p:spPr>
          <a:xfrm>
            <a:off x="8267615" y="7746558"/>
            <a:ext cx="4838640" cy="4429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04007842-5016-448F-BB0A-DF426501FA6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2853" y="2660795"/>
            <a:ext cx="11727860" cy="5335088"/>
          </a:xfrm>
          <a:prstGeom prst="rect">
            <a:avLst/>
          </a:prstGeom>
        </p:spPr>
      </p:pic>
      <p:pic>
        <p:nvPicPr>
          <p:cNvPr id="26" name="Object 10">
            <a:extLst>
              <a:ext uri="{FF2B5EF4-FFF2-40B4-BE49-F238E27FC236}">
                <a16:creationId xmlns:a16="http://schemas.microsoft.com/office/drawing/2014/main" id="{8A99ED9A-4FA7-4113-AA98-65E6AC5B5E85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26700" y="105841"/>
            <a:ext cx="2164002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4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22" grpId="0" animBg="1"/>
      <p:bldP spid="22" grpId="1" animBg="1"/>
      <p:bldP spid="25" grpId="0" animBg="1"/>
      <p:bldP spid="25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3F7903D3-F4B5-439B-87F5-C12157E63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5260" y="1692741"/>
            <a:ext cx="13125964" cy="7871029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421FD743-6CEB-43FB-AE2D-E4C1C36B47F3}"/>
              </a:ext>
            </a:extLst>
          </p:cNvPr>
          <p:cNvSpPr/>
          <p:nvPr/>
        </p:nvSpPr>
        <p:spPr>
          <a:xfrm>
            <a:off x="14410603" y="1667555"/>
            <a:ext cx="1542521" cy="58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9CC977C-12EF-4F60-9758-650633E88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6192" y="2486376"/>
            <a:ext cx="7711431" cy="60959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DBD693B-4392-48BD-80F7-F163AD0DA9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7765" y="3087823"/>
            <a:ext cx="13772799" cy="45956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F012011C-4E50-4C6C-AE9D-6AE7532112E1}"/>
              </a:ext>
            </a:extLst>
          </p:cNvPr>
          <p:cNvSpPr/>
          <p:nvPr/>
        </p:nvSpPr>
        <p:spPr>
          <a:xfrm>
            <a:off x="14490607" y="6875660"/>
            <a:ext cx="1542521" cy="5866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2921602-90AD-45A8-A450-6B6039083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55" y="1900080"/>
            <a:ext cx="9489703" cy="744794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B05C636-50C1-4F86-B888-7C2EC749868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9305" y="938979"/>
            <a:ext cx="8896635" cy="731342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2B36FC8C-575E-4696-985F-D84BB3320006}"/>
              </a:ext>
            </a:extLst>
          </p:cNvPr>
          <p:cNvSpPr/>
          <p:nvPr/>
        </p:nvSpPr>
        <p:spPr>
          <a:xfrm>
            <a:off x="1143000" y="6719677"/>
            <a:ext cx="6705600" cy="4713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DAF4CE-12D5-4019-AC75-40BE39C46F94}"/>
              </a:ext>
            </a:extLst>
          </p:cNvPr>
          <p:cNvSpPr txBox="1"/>
          <p:nvPr/>
        </p:nvSpPr>
        <p:spPr>
          <a:xfrm>
            <a:off x="12335913" y="3700485"/>
            <a:ext cx="6150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/>
              <a:t>DB</a:t>
            </a:r>
            <a:r>
              <a:rPr lang="ko-KR" altLang="en-US" sz="2400" b="1" dirty="0"/>
              <a:t>에 해당하는 </a:t>
            </a:r>
            <a:r>
              <a:rPr lang="en-US" altLang="ko-KR" sz="2400" b="1" dirty="0"/>
              <a:t>id, </a:t>
            </a:r>
            <a:r>
              <a:rPr lang="en-US" altLang="ko-KR" sz="2400" b="1" dirty="0" err="1"/>
              <a:t>pwd</a:t>
            </a:r>
            <a:r>
              <a:rPr lang="ko-KR" altLang="en-US" sz="2400" b="1" dirty="0"/>
              <a:t>가 있으면 객체에 저장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F8926B-2A87-465F-9D16-8691169EE214}"/>
              </a:ext>
            </a:extLst>
          </p:cNvPr>
          <p:cNvSpPr txBox="1"/>
          <p:nvPr/>
        </p:nvSpPr>
        <p:spPr>
          <a:xfrm>
            <a:off x="2821751" y="5605186"/>
            <a:ext cx="5545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/>
              <a:t>저장된 객체가 있으면 </a:t>
            </a:r>
            <a:r>
              <a:rPr lang="en-US" altLang="ko-KR" sz="2400" b="1" dirty="0"/>
              <a:t>index</a:t>
            </a:r>
            <a:r>
              <a:rPr lang="ko-KR" altLang="en-US" sz="2400" b="1" dirty="0"/>
              <a:t>로 포워딩</a:t>
            </a:r>
            <a:endParaRPr lang="en-US" altLang="ko-KR" sz="2400" b="1" dirty="0"/>
          </a:p>
          <a:p>
            <a:r>
              <a:rPr lang="en-US" altLang="ko-KR" sz="2400" b="1" dirty="0"/>
              <a:t>(</a:t>
            </a:r>
            <a:r>
              <a:rPr lang="ko-KR" altLang="en-US" sz="2400" b="1" dirty="0"/>
              <a:t>로그인 완료 확인 창 </a:t>
            </a:r>
            <a:r>
              <a:rPr lang="en-US" altLang="ko-KR" sz="2400" b="1" dirty="0"/>
              <a:t>+ </a:t>
            </a:r>
            <a:r>
              <a:rPr lang="en-US" altLang="ko-KR" sz="2400" b="1" dirty="0" err="1"/>
              <a:t>moiveList</a:t>
            </a:r>
            <a:r>
              <a:rPr lang="ko-KR" altLang="en-US" sz="2400" b="1" dirty="0"/>
              <a:t>로 </a:t>
            </a:r>
            <a:r>
              <a:rPr lang="en-US" altLang="ko-KR" sz="2400" b="1" dirty="0"/>
              <a:t>send)</a:t>
            </a:r>
            <a:endParaRPr lang="ko-KR" altLang="en-US" sz="2400" b="1" dirty="0"/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B419F35-6810-4741-AF01-9BB5D18FB5C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09972" y="5533255"/>
            <a:ext cx="13671686" cy="264916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7B0C7B7-170B-40CC-BDDC-C8017B1551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66739" y="685772"/>
            <a:ext cx="5655661" cy="371690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4BB3B09-0A92-43E4-A5ED-0C2703BBD42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937640" y="205013"/>
            <a:ext cx="8776164" cy="9876973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492798F-6239-4959-94FF-96E860173BAF}"/>
              </a:ext>
            </a:extLst>
          </p:cNvPr>
          <p:cNvSpPr/>
          <p:nvPr/>
        </p:nvSpPr>
        <p:spPr>
          <a:xfrm>
            <a:off x="12090505" y="111797"/>
            <a:ext cx="2525839" cy="7078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9" name="Object 13">
            <a:extLst>
              <a:ext uri="{FF2B5EF4-FFF2-40B4-BE49-F238E27FC236}">
                <a16:creationId xmlns:a16="http://schemas.microsoft.com/office/drawing/2014/main" id="{3337E48F-5028-4A44-97EB-831947FDEB56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8335" y="154631"/>
            <a:ext cx="1597393" cy="8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175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1" grpId="1" animBg="1"/>
      <p:bldP spid="25" grpId="0" animBg="1"/>
      <p:bldP spid="25" grpId="1" animBg="1"/>
      <p:bldP spid="26" grpId="0" animBg="1"/>
      <p:bldP spid="26" grpId="1" animBg="1"/>
      <p:bldP spid="4" grpId="0"/>
      <p:bldP spid="4" grpId="1"/>
      <p:bldP spid="13" grpId="0"/>
      <p:bldP spid="13" grpId="1"/>
      <p:bldP spid="2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4" name="그림 3">
            <a:extLst>
              <a:ext uri="{FF2B5EF4-FFF2-40B4-BE49-F238E27FC236}">
                <a16:creationId xmlns:a16="http://schemas.microsoft.com/office/drawing/2014/main" id="{1279B781-BAFB-4775-9844-33DA4E39E8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7699" y="608768"/>
            <a:ext cx="8334340" cy="937973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68970C2-0904-4BE0-B99C-60CBD9ECE3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1" y="2405147"/>
            <a:ext cx="9359727" cy="5476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1A0395E-AD44-4579-8E1A-9D1F9127571C}"/>
              </a:ext>
            </a:extLst>
          </p:cNvPr>
          <p:cNvSpPr txBox="1"/>
          <p:nvPr/>
        </p:nvSpPr>
        <p:spPr>
          <a:xfrm>
            <a:off x="838200" y="8267322"/>
            <a:ext cx="5028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Category </a:t>
            </a:r>
            <a:r>
              <a:rPr lang="ko-KR" altLang="en-US" sz="2400" dirty="0"/>
              <a:t>값에 따라 영화 리스트 출력</a:t>
            </a:r>
            <a:endParaRPr lang="en-US" altLang="ko-KR" sz="2400" dirty="0"/>
          </a:p>
        </p:txBody>
      </p:sp>
      <p:pic>
        <p:nvPicPr>
          <p:cNvPr id="17" name="Object 12">
            <a:extLst>
              <a:ext uri="{FF2B5EF4-FFF2-40B4-BE49-F238E27FC236}">
                <a16:creationId xmlns:a16="http://schemas.microsoft.com/office/drawing/2014/main" id="{8F675BC3-C4F2-4082-9510-B07541C5823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961" y="111662"/>
            <a:ext cx="2600793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014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4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006" y="1246576"/>
            <a:ext cx="10825755" cy="601557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610202" y="1964107"/>
            <a:ext cx="3396899" cy="5376494"/>
          </a:xfrm>
          <a:prstGeom prst="rect">
            <a:avLst/>
          </a:prstGeom>
          <a:noFill/>
          <a:ln w="254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622" y="8284568"/>
            <a:ext cx="9186863" cy="442913"/>
          </a:xfrm>
          <a:prstGeom prst="rect">
            <a:avLst/>
          </a:prstGeom>
        </p:spPr>
      </p:pic>
      <p:cxnSp>
        <p:nvCxnSpPr>
          <p:cNvPr id="12" name="꺾인 연결선 11"/>
          <p:cNvCxnSpPr/>
          <p:nvPr/>
        </p:nvCxnSpPr>
        <p:spPr>
          <a:xfrm>
            <a:off x="2705100" y="7327901"/>
            <a:ext cx="1633635" cy="1209609"/>
          </a:xfrm>
          <a:prstGeom prst="bentConnector3">
            <a:avLst>
              <a:gd name="adj1" fmla="val 50000"/>
            </a:avLst>
          </a:prstGeom>
          <a:ln w="25400">
            <a:solidFill>
              <a:srgbClr val="00B05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524611" y="307910"/>
            <a:ext cx="724595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/>
              <a:t>영화 정보 기능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32669F52-814B-4940-89C2-C2B98C8B7061}"/>
              </a:ext>
            </a:extLst>
          </p:cNvPr>
          <p:cNvGrpSpPr/>
          <p:nvPr/>
        </p:nvGrpSpPr>
        <p:grpSpPr>
          <a:xfrm>
            <a:off x="3316351" y="2429396"/>
            <a:ext cx="10729913" cy="4900613"/>
            <a:chOff x="3247586" y="2965719"/>
            <a:chExt cx="10729913" cy="4900613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068E6CDF-FB0E-4F9A-88C4-7BE467CA1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7586" y="2965719"/>
              <a:ext cx="10729913" cy="4900613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84C0D4B8-DDE4-47CA-A876-F379F5035B50}"/>
                </a:ext>
              </a:extLst>
            </p:cNvPr>
            <p:cNvSpPr/>
            <p:nvPr/>
          </p:nvSpPr>
          <p:spPr>
            <a:xfrm>
              <a:off x="4443716" y="5142702"/>
              <a:ext cx="9043734" cy="351183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CC06455-2CFC-4EA5-BBC0-32737CA1D34B}"/>
                </a:ext>
              </a:extLst>
            </p:cNvPr>
            <p:cNvSpPr/>
            <p:nvPr/>
          </p:nvSpPr>
          <p:spPr>
            <a:xfrm>
              <a:off x="4375874" y="4605243"/>
              <a:ext cx="6309864" cy="317237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7C1E08C-50BA-4C11-A169-FD2BFFED82DF}"/>
                </a:ext>
              </a:extLst>
            </p:cNvPr>
            <p:cNvSpPr/>
            <p:nvPr/>
          </p:nvSpPr>
          <p:spPr>
            <a:xfrm>
              <a:off x="4897382" y="6541450"/>
              <a:ext cx="8782338" cy="270509"/>
            </a:xfrm>
            <a:prstGeom prst="rect">
              <a:avLst/>
            </a:prstGeom>
            <a:noFill/>
            <a:ln w="25400">
              <a:solidFill>
                <a:srgbClr val="2C0AF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8164CE1B-E8DE-4A73-A32E-6D99C6A73C0A}"/>
              </a:ext>
            </a:extLst>
          </p:cNvPr>
          <p:cNvGrpSpPr/>
          <p:nvPr/>
        </p:nvGrpSpPr>
        <p:grpSpPr>
          <a:xfrm>
            <a:off x="1927274" y="1467657"/>
            <a:ext cx="15109830" cy="7325570"/>
            <a:chOff x="1408564" y="798423"/>
            <a:chExt cx="10073220" cy="488371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2BFC54A-0478-478E-8D34-5B7E6855C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564" y="798423"/>
              <a:ext cx="10073220" cy="4883713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9D4638BA-99C8-4E6B-A7B9-19C9C482FA8A}"/>
                </a:ext>
              </a:extLst>
            </p:cNvPr>
            <p:cNvSpPr/>
            <p:nvPr/>
          </p:nvSpPr>
          <p:spPr>
            <a:xfrm>
              <a:off x="6531428" y="3125755"/>
              <a:ext cx="4478693" cy="2267339"/>
            </a:xfrm>
            <a:prstGeom prst="rect">
              <a:avLst/>
            </a:prstGeom>
            <a:noFill/>
            <a:ln w="25400">
              <a:solidFill>
                <a:schemeClr val="accent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C8AB7CEC-F90A-480D-8FE0-6F49AF773C68}"/>
                </a:ext>
              </a:extLst>
            </p:cNvPr>
            <p:cNvSpPr/>
            <p:nvPr/>
          </p:nvSpPr>
          <p:spPr>
            <a:xfrm>
              <a:off x="1907605" y="1288398"/>
              <a:ext cx="9233146" cy="938588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ABA31A68-556E-4197-B632-6D2E9540557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9406" y="4692003"/>
            <a:ext cx="10809016" cy="442797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A770A171-EDED-4441-A5F7-D375ABF34D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356" y="392278"/>
            <a:ext cx="11305494" cy="3752958"/>
          </a:xfrm>
          <a:prstGeom prst="rect">
            <a:avLst/>
          </a:prstGeom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41" name="Object 12">
            <a:extLst>
              <a:ext uri="{FF2B5EF4-FFF2-40B4-BE49-F238E27FC236}">
                <a16:creationId xmlns:a16="http://schemas.microsoft.com/office/drawing/2014/main" id="{15691D4D-6973-417F-9694-CDE86CB8F172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51569" y="78750"/>
            <a:ext cx="2600793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39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4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08" y="2203169"/>
            <a:ext cx="11102276" cy="5382621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8582114" y="5168140"/>
            <a:ext cx="4825977" cy="430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1408" y="8370457"/>
            <a:ext cx="13801725" cy="385763"/>
          </a:xfrm>
          <a:prstGeom prst="rect">
            <a:avLst/>
          </a:prstGeom>
        </p:spPr>
      </p:pic>
      <p:cxnSp>
        <p:nvCxnSpPr>
          <p:cNvPr id="13" name="꺾인 연결선 12"/>
          <p:cNvCxnSpPr>
            <a:stCxn id="12" idx="3"/>
          </p:cNvCxnSpPr>
          <p:nvPr/>
        </p:nvCxnSpPr>
        <p:spPr>
          <a:xfrm>
            <a:off x="13408091" y="5383254"/>
            <a:ext cx="2001416" cy="2987202"/>
          </a:xfrm>
          <a:prstGeom prst="bentConnector2">
            <a:avLst/>
          </a:prstGeom>
          <a:ln w="25400">
            <a:solidFill>
              <a:srgbClr val="FF00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그림 17">
            <a:extLst>
              <a:ext uri="{FF2B5EF4-FFF2-40B4-BE49-F238E27FC236}">
                <a16:creationId xmlns:a16="http://schemas.microsoft.com/office/drawing/2014/main" id="{DF05D185-7432-4378-A46C-3D9C5FE740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149" y="1802094"/>
            <a:ext cx="9758363" cy="4972050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2C62AF-25EF-467D-A79B-8D9D97E73130}"/>
              </a:ext>
            </a:extLst>
          </p:cNvPr>
          <p:cNvSpPr/>
          <p:nvPr/>
        </p:nvSpPr>
        <p:spPr>
          <a:xfrm>
            <a:off x="1927274" y="3642839"/>
            <a:ext cx="7971434" cy="4302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004D71A3-7BEA-4C12-AFCF-5EF95606C4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890" y="6158063"/>
            <a:ext cx="8483276" cy="3779561"/>
          </a:xfrm>
          <a:prstGeom prst="rect">
            <a:avLst/>
          </a:prstGeom>
        </p:spPr>
      </p:pic>
      <p:cxnSp>
        <p:nvCxnSpPr>
          <p:cNvPr id="21" name="꺾인 연결선 13">
            <a:extLst>
              <a:ext uri="{FF2B5EF4-FFF2-40B4-BE49-F238E27FC236}">
                <a16:creationId xmlns:a16="http://schemas.microsoft.com/office/drawing/2014/main" id="{FC3EE195-8DD5-41A2-A3A0-C9A7B2A74FB3}"/>
              </a:ext>
            </a:extLst>
          </p:cNvPr>
          <p:cNvCxnSpPr>
            <a:stCxn id="19" idx="3"/>
            <a:endCxn id="20" idx="0"/>
          </p:cNvCxnSpPr>
          <p:nvPr/>
        </p:nvCxnSpPr>
        <p:spPr>
          <a:xfrm>
            <a:off x="9898708" y="3857954"/>
            <a:ext cx="2979821" cy="2300109"/>
          </a:xfrm>
          <a:prstGeom prst="bentConnector2">
            <a:avLst/>
          </a:prstGeom>
          <a:ln w="25400">
            <a:solidFill>
              <a:srgbClr val="FF0000"/>
            </a:solidFill>
            <a:headEnd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07926A44-95C6-4D1E-BCEE-22423C756C50}"/>
              </a:ext>
            </a:extLst>
          </p:cNvPr>
          <p:cNvGrpSpPr/>
          <p:nvPr/>
        </p:nvGrpSpPr>
        <p:grpSpPr>
          <a:xfrm>
            <a:off x="336885" y="3068602"/>
            <a:ext cx="8576151" cy="4799149"/>
            <a:chOff x="147972" y="2853547"/>
            <a:chExt cx="8576151" cy="4799149"/>
          </a:xfrm>
        </p:grpSpPr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0275435F-32CD-47A1-B158-EA6360B13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6611" y="2964815"/>
              <a:ext cx="8487512" cy="4687881"/>
            </a:xfrm>
            <a:prstGeom prst="rect">
              <a:avLst/>
            </a:prstGeom>
          </p:spPr>
        </p:pic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D7468957-C783-411F-8562-2BAF012534B4}"/>
                </a:ext>
              </a:extLst>
            </p:cNvPr>
            <p:cNvSpPr/>
            <p:nvPr/>
          </p:nvSpPr>
          <p:spPr>
            <a:xfrm>
              <a:off x="147972" y="2853547"/>
              <a:ext cx="4162773" cy="36551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8B4CD619-E63E-424B-AB40-C95C4DE74A09}"/>
                </a:ext>
              </a:extLst>
            </p:cNvPr>
            <p:cNvSpPr/>
            <p:nvPr/>
          </p:nvSpPr>
          <p:spPr>
            <a:xfrm>
              <a:off x="944742" y="3986046"/>
              <a:ext cx="4541658" cy="75504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216E0FAE-FBFA-451E-9030-35D2F6E41ACE}"/>
                </a:ext>
              </a:extLst>
            </p:cNvPr>
            <p:cNvSpPr/>
            <p:nvPr/>
          </p:nvSpPr>
          <p:spPr>
            <a:xfrm>
              <a:off x="1014722" y="5307353"/>
              <a:ext cx="7606763" cy="1544796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C8F9230D-9AA8-436F-B019-E605B4F9D63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3958" y="2628985"/>
            <a:ext cx="8328266" cy="48691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F7E31016-3D15-461B-B26C-81CE9259859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22" y="3410538"/>
            <a:ext cx="7958138" cy="3171825"/>
          </a:xfrm>
          <a:prstGeom prst="rect">
            <a:avLst/>
          </a:prstGeom>
        </p:spPr>
      </p:pic>
      <p:grpSp>
        <p:nvGrpSpPr>
          <p:cNvPr id="35" name="그룹 34">
            <a:extLst>
              <a:ext uri="{FF2B5EF4-FFF2-40B4-BE49-F238E27FC236}">
                <a16:creationId xmlns:a16="http://schemas.microsoft.com/office/drawing/2014/main" id="{E213A651-F677-490B-AD42-FC5650A7F20D}"/>
              </a:ext>
            </a:extLst>
          </p:cNvPr>
          <p:cNvGrpSpPr/>
          <p:nvPr/>
        </p:nvGrpSpPr>
        <p:grpSpPr>
          <a:xfrm>
            <a:off x="652495" y="7315838"/>
            <a:ext cx="16787813" cy="2271713"/>
            <a:chOff x="974029" y="7380154"/>
            <a:chExt cx="16787813" cy="2271713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9A826DF8-3B08-47FA-901B-F7A25C8C55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4029" y="7380154"/>
              <a:ext cx="16787813" cy="2271713"/>
            </a:xfrm>
            <a:prstGeom prst="rect">
              <a:avLst/>
            </a:prstGeom>
          </p:spPr>
        </p:pic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32EDF43D-52A9-4BC7-9E9D-B2C156FA549A}"/>
                </a:ext>
              </a:extLst>
            </p:cNvPr>
            <p:cNvSpPr/>
            <p:nvPr/>
          </p:nvSpPr>
          <p:spPr>
            <a:xfrm>
              <a:off x="1609532" y="7651265"/>
              <a:ext cx="6354147" cy="8356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AAF8B06A-03DB-4823-A95F-9CBD2CC08262}"/>
                </a:ext>
              </a:extLst>
            </p:cNvPr>
            <p:cNvSpPr/>
            <p:nvPr/>
          </p:nvSpPr>
          <p:spPr>
            <a:xfrm>
              <a:off x="2146042" y="8717585"/>
              <a:ext cx="15502811" cy="398744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39" name="그림 38">
            <a:extLst>
              <a:ext uri="{FF2B5EF4-FFF2-40B4-BE49-F238E27FC236}">
                <a16:creationId xmlns:a16="http://schemas.microsoft.com/office/drawing/2014/main" id="{93CDEEF4-220C-4C4A-B039-944410B83A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8555" y="3381844"/>
            <a:ext cx="5180823" cy="3387461"/>
          </a:xfrm>
          <a:prstGeom prst="rect">
            <a:avLst/>
          </a:prstGeom>
        </p:spPr>
      </p:pic>
      <p:pic>
        <p:nvPicPr>
          <p:cNvPr id="40" name="Object 15">
            <a:extLst>
              <a:ext uri="{FF2B5EF4-FFF2-40B4-BE49-F238E27FC236}">
                <a16:creationId xmlns:a16="http://schemas.microsoft.com/office/drawing/2014/main" id="{FD720C25-3E8C-4840-B1DE-0D922AD154F3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32211" y="47684"/>
            <a:ext cx="4114088" cy="8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700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9" grpId="0" animBg="1"/>
      <p:bldP spid="19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34009" y="2203012"/>
            <a:ext cx="2164002" cy="890136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65874" y="1985552"/>
            <a:ext cx="1401836" cy="153003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465874" y="3394830"/>
            <a:ext cx="1401836" cy="1530036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465874" y="4771862"/>
            <a:ext cx="1401874" cy="152206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465874" y="6244083"/>
            <a:ext cx="1401874" cy="1522065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65874" y="7713211"/>
            <a:ext cx="1401836" cy="153003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50512" y="197145"/>
            <a:ext cx="1198697" cy="88545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834009" y="3622331"/>
            <a:ext cx="1625964" cy="88545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834009" y="5066669"/>
            <a:ext cx="3018440" cy="89013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759712" y="3475507"/>
            <a:ext cx="1367550" cy="122264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759712" y="4842497"/>
            <a:ext cx="1401874" cy="152206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59712" y="6336411"/>
            <a:ext cx="1401874" cy="152206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34009" y="6466945"/>
            <a:ext cx="2600745" cy="89013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229609" y="2203012"/>
            <a:ext cx="2480516" cy="89013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1229609" y="3570002"/>
            <a:ext cx="2164002" cy="89013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1188301" y="5087953"/>
            <a:ext cx="2999393" cy="89013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9788463" y="2065710"/>
            <a:ext cx="1401874" cy="152206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4894472" y="7949151"/>
            <a:ext cx="2590040" cy="923459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29621" y="6484230"/>
            <a:ext cx="2173526" cy="95898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4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F497F0DB-8C63-45B9-BE1E-DE2DDFF2A1C3}"/>
              </a:ext>
            </a:extLst>
          </p:cNvPr>
          <p:cNvGrpSpPr/>
          <p:nvPr/>
        </p:nvGrpSpPr>
        <p:grpSpPr>
          <a:xfrm>
            <a:off x="1129507" y="1148286"/>
            <a:ext cx="16561336" cy="7935067"/>
            <a:chOff x="1129507" y="1148286"/>
            <a:chExt cx="16561336" cy="7935067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9507" y="2439968"/>
              <a:ext cx="9716789" cy="6643385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2156973" y="8016995"/>
              <a:ext cx="6354147" cy="8356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5625" y="1651519"/>
              <a:ext cx="9325218" cy="4638308"/>
            </a:xfrm>
            <a:prstGeom prst="rect">
              <a:avLst/>
            </a:prstGeom>
          </p:spPr>
        </p:pic>
        <p:cxnSp>
          <p:nvCxnSpPr>
            <p:cNvPr id="13" name="꺾인 연결선 12"/>
            <p:cNvCxnSpPr>
              <a:endCxn id="5" idx="2"/>
            </p:cNvCxnSpPr>
            <p:nvPr/>
          </p:nvCxnSpPr>
          <p:spPr>
            <a:xfrm flipV="1">
              <a:off x="7753741" y="6289826"/>
              <a:ext cx="5274494" cy="204282"/>
            </a:xfrm>
            <a:prstGeom prst="bentConnector2">
              <a:avLst/>
            </a:prstGeom>
            <a:ln w="25400">
              <a:solidFill>
                <a:srgbClr val="FF0000"/>
              </a:solidFill>
              <a:headEnd w="lg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449" y="1148286"/>
              <a:ext cx="13644563" cy="400050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521077" y="3980363"/>
              <a:ext cx="6354147" cy="835631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23972071-2B87-49C9-9742-E7A75182FBA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711" y="2734345"/>
            <a:ext cx="6300788" cy="398621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B7AC2F7-25CF-47C1-B335-F6B980BFA1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487" y="1392131"/>
            <a:ext cx="8324655" cy="5017601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6AE85FDC-65C0-48AD-A7C9-D17EA62B426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8267" y="7281659"/>
            <a:ext cx="8143875" cy="1443038"/>
          </a:xfrm>
          <a:prstGeom prst="rect">
            <a:avLst/>
          </a:prstGeom>
        </p:spPr>
      </p:pic>
      <p:pic>
        <p:nvPicPr>
          <p:cNvPr id="21" name="Object 15">
            <a:extLst>
              <a:ext uri="{FF2B5EF4-FFF2-40B4-BE49-F238E27FC236}">
                <a16:creationId xmlns:a16="http://schemas.microsoft.com/office/drawing/2014/main" id="{1A284A18-3408-42BB-B576-31FEF591CEF9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03297" y="155828"/>
            <a:ext cx="4114088" cy="89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367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4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831" y="2388176"/>
            <a:ext cx="10017875" cy="606390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081" y="3873321"/>
            <a:ext cx="15700100" cy="148940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7851710" y="2267339"/>
            <a:ext cx="1721499" cy="568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823" y="6170147"/>
            <a:ext cx="10408964" cy="114003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id="{2AD8AE2F-EF23-4970-8F10-2E2FE5B49BFB}"/>
              </a:ext>
            </a:extLst>
          </p:cNvPr>
          <p:cNvGrpSpPr/>
          <p:nvPr/>
        </p:nvGrpSpPr>
        <p:grpSpPr>
          <a:xfrm>
            <a:off x="3332945" y="2421513"/>
            <a:ext cx="11622109" cy="6359763"/>
            <a:chOff x="1382825" y="2295767"/>
            <a:chExt cx="9644063" cy="5443538"/>
          </a:xfrm>
        </p:grpSpPr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8759350-E945-4F72-A276-3355571CF87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2825" y="2295767"/>
              <a:ext cx="9644063" cy="5443538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94961F9B-14A6-43AB-B452-AE7AF544BCD9}"/>
                </a:ext>
              </a:extLst>
            </p:cNvPr>
            <p:cNvSpPr/>
            <p:nvPr/>
          </p:nvSpPr>
          <p:spPr>
            <a:xfrm>
              <a:off x="2047994" y="4503233"/>
              <a:ext cx="5663756" cy="1682963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D08B8F5B-0D52-4152-80A3-DF503AE02A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823" y="2065790"/>
            <a:ext cx="12032352" cy="5660464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27DE0E-28BF-429B-93E7-0E67082ECF5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969" y="3597477"/>
            <a:ext cx="16459200" cy="3900488"/>
          </a:xfrm>
          <a:prstGeom prst="rect">
            <a:avLst/>
          </a:prstGeom>
        </p:spPr>
      </p:pic>
      <p:pic>
        <p:nvPicPr>
          <p:cNvPr id="23" name="Object 16">
            <a:extLst>
              <a:ext uri="{FF2B5EF4-FFF2-40B4-BE49-F238E27FC236}">
                <a16:creationId xmlns:a16="http://schemas.microsoft.com/office/drawing/2014/main" id="{8504F7E5-8EEB-4FA7-8ACF-F371FA0902E0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6080" y="148709"/>
            <a:ext cx="2164002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7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04800" y="5143500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5"/>
            <a:ext cx="4469414" cy="4469414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6577" y="6883041"/>
            <a:ext cx="12673013" cy="5857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839" y="2453611"/>
            <a:ext cx="16459200" cy="3900488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14310749" y="4272893"/>
            <a:ext cx="2932224" cy="1039151"/>
          </a:xfrm>
          <a:prstGeom prst="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357035D-38BE-40A7-B140-A8A40D153CF2}"/>
              </a:ext>
            </a:extLst>
          </p:cNvPr>
          <p:cNvGrpSpPr/>
          <p:nvPr/>
        </p:nvGrpSpPr>
        <p:grpSpPr>
          <a:xfrm>
            <a:off x="499033" y="2172714"/>
            <a:ext cx="9544050" cy="3614738"/>
            <a:chOff x="1306869" y="2271452"/>
            <a:chExt cx="9544050" cy="3614738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07A676-F096-4AC8-A4E7-12F9F1EFD56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06869" y="2271452"/>
              <a:ext cx="9544050" cy="3614738"/>
            </a:xfrm>
            <a:prstGeom prst="rect">
              <a:avLst/>
            </a:prstGeom>
          </p:spPr>
        </p:pic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1DA4D12-F9D6-45D9-8539-048FA8DA3787}"/>
                </a:ext>
              </a:extLst>
            </p:cNvPr>
            <p:cNvSpPr/>
            <p:nvPr/>
          </p:nvSpPr>
          <p:spPr>
            <a:xfrm>
              <a:off x="2173957" y="4232412"/>
              <a:ext cx="5663756" cy="49821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pic>
        <p:nvPicPr>
          <p:cNvPr id="16" name="그림 15">
            <a:extLst>
              <a:ext uri="{FF2B5EF4-FFF2-40B4-BE49-F238E27FC236}">
                <a16:creationId xmlns:a16="http://schemas.microsoft.com/office/drawing/2014/main" id="{9EA248EB-CC3A-47AF-8CCC-4312D7ED628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6236" y="5365023"/>
            <a:ext cx="11562198" cy="447529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314919D-A395-40C4-B3CB-1B0849C70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1029" y="1563012"/>
            <a:ext cx="13500000" cy="319922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0F556A5-8F3B-45AF-84D9-21B6A5CB8A63}"/>
              </a:ext>
            </a:extLst>
          </p:cNvPr>
          <p:cNvPicPr preferRelativeResize="0"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513" y="6108021"/>
            <a:ext cx="13500000" cy="3240000"/>
          </a:xfrm>
          <a:prstGeom prst="rect">
            <a:avLst/>
          </a:prstGeom>
        </p:spPr>
      </p:pic>
      <p:sp>
        <p:nvSpPr>
          <p:cNvPr id="2" name="화살표: 아래쪽 1">
            <a:extLst>
              <a:ext uri="{FF2B5EF4-FFF2-40B4-BE49-F238E27FC236}">
                <a16:creationId xmlns:a16="http://schemas.microsoft.com/office/drawing/2014/main" id="{532BA40E-5EC9-4E74-9582-AC5648980374}"/>
              </a:ext>
            </a:extLst>
          </p:cNvPr>
          <p:cNvSpPr/>
          <p:nvPr/>
        </p:nvSpPr>
        <p:spPr>
          <a:xfrm>
            <a:off x="8612639" y="4799273"/>
            <a:ext cx="685800" cy="1041158"/>
          </a:xfrm>
          <a:prstGeom prst="downArrow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Object 16">
            <a:extLst>
              <a:ext uri="{FF2B5EF4-FFF2-40B4-BE49-F238E27FC236}">
                <a16:creationId xmlns:a16="http://schemas.microsoft.com/office/drawing/2014/main" id="{DB56D6E3-3CB3-42A5-A3A7-9ECFCAB6CC6F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8137" y="168725"/>
            <a:ext cx="2164002" cy="95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624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3" name="그림 12">
            <a:extLst>
              <a:ext uri="{FF2B5EF4-FFF2-40B4-BE49-F238E27FC236}">
                <a16:creationId xmlns:a16="http://schemas.microsoft.com/office/drawing/2014/main" id="{2171080A-1B56-4F8A-BB41-626261336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33" y="1340391"/>
            <a:ext cx="9096776" cy="5181868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5368BB4-C7FF-422B-8607-A951CB4BF0E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042"/>
          <a:stretch/>
        </p:blipFill>
        <p:spPr>
          <a:xfrm>
            <a:off x="147971" y="6661927"/>
            <a:ext cx="9913888" cy="350763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FA919616-FFCD-42BC-9206-EEE9E0A2B0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15400" y="2467072"/>
            <a:ext cx="9096767" cy="597291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15" name="Object 14">
            <a:extLst>
              <a:ext uri="{FF2B5EF4-FFF2-40B4-BE49-F238E27FC236}">
                <a16:creationId xmlns:a16="http://schemas.microsoft.com/office/drawing/2014/main" id="{98730C0C-21AF-4B23-B76C-48C54C839B9D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87850"/>
            <a:ext cx="2125907" cy="958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961" y="148611"/>
            <a:ext cx="1151079" cy="89013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22150" y="2173134"/>
            <a:ext cx="5204178" cy="7227873"/>
            <a:chOff x="522150" y="2173134"/>
            <a:chExt cx="5204178" cy="722787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22150" y="2173134"/>
              <a:ext cx="5204178" cy="722787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150" y="2173134"/>
            <a:ext cx="5204178" cy="7227873"/>
            <a:chOff x="522150" y="2173134"/>
            <a:chExt cx="5204178" cy="722787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22150" y="2173134"/>
              <a:ext cx="5204178" cy="722787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014604" y="3244516"/>
            <a:ext cx="1853879" cy="633957"/>
            <a:chOff x="6014604" y="3244516"/>
            <a:chExt cx="1853879" cy="63395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3244516"/>
              <a:ext cx="1853879" cy="63395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455707" y="3305844"/>
            <a:ext cx="1061090" cy="5855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014604" y="4605785"/>
            <a:ext cx="1853879" cy="633957"/>
            <a:chOff x="6014604" y="4605785"/>
            <a:chExt cx="1853879" cy="63395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4605785"/>
              <a:ext cx="1853879" cy="63395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014604" y="5916232"/>
            <a:ext cx="1853879" cy="633957"/>
            <a:chOff x="6014604" y="5916232"/>
            <a:chExt cx="1853879" cy="63395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5916232"/>
              <a:ext cx="1853879" cy="63395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441938" y="4638968"/>
            <a:ext cx="1042043" cy="57180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41938" y="5949415"/>
            <a:ext cx="1042043" cy="5718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14604" y="7307836"/>
            <a:ext cx="1853879" cy="633957"/>
            <a:chOff x="6014604" y="7307836"/>
            <a:chExt cx="1853879" cy="63395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14604" y="7307836"/>
              <a:ext cx="1853879" cy="63395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441938" y="7341019"/>
            <a:ext cx="1061090" cy="571805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193173" y="3065875"/>
            <a:ext cx="7659367" cy="114535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193173" y="4442107"/>
            <a:ext cx="7937329" cy="114535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20711" y="5806395"/>
            <a:ext cx="7819005" cy="106274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193173" y="7142965"/>
            <a:ext cx="7576986" cy="9913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45961" y="148611"/>
            <a:ext cx="2173526" cy="958983"/>
          </a:xfrm>
          <a:prstGeom prst="rect">
            <a:avLst/>
          </a:prstGeom>
        </p:spPr>
      </p:pic>
      <p:pic>
        <p:nvPicPr>
          <p:cNvPr id="2" name="시연영상">
            <a:hlinkClick r:id="" action="ppaction://media"/>
            <a:extLst>
              <a:ext uri="{FF2B5EF4-FFF2-40B4-BE49-F238E27FC236}">
                <a16:creationId xmlns:a16="http://schemas.microsoft.com/office/drawing/2014/main" id="{2C3E3D58-18A2-4A1A-8E38-32BF400349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2068537" y="1428444"/>
            <a:ext cx="14150926" cy="795989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686004" y="0"/>
            <a:ext cx="10599710" cy="10285714"/>
            <a:chOff x="7686004" y="0"/>
            <a:chExt cx="10599710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86004" y="0"/>
              <a:ext cx="10599710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34791" y="5914077"/>
            <a:ext cx="7292647" cy="1330198"/>
            <a:chOff x="8634791" y="5914077"/>
            <a:chExt cx="7292647" cy="133019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517208" y="5796480"/>
              <a:ext cx="5259245" cy="1561598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8634791" y="7190516"/>
              <a:ext cx="7292647" cy="53760"/>
              <a:chOff x="8634791" y="7190516"/>
              <a:chExt cx="7292647" cy="53760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634791" y="7190516"/>
                <a:ext cx="7292647" cy="5376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84190" y="3588130"/>
            <a:ext cx="2426679" cy="910097"/>
            <a:chOff x="1284190" y="3588130"/>
            <a:chExt cx="2426679" cy="91009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4190" y="3588130"/>
              <a:ext cx="2426679" cy="91009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45961" y="148612"/>
            <a:ext cx="2164240" cy="885459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42826" y="3625244"/>
            <a:ext cx="1625964" cy="88545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136535" y="3588130"/>
            <a:ext cx="2426679" cy="910097"/>
            <a:chOff x="5136535" y="3588130"/>
            <a:chExt cx="2426679" cy="91009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36535" y="3588130"/>
              <a:ext cx="2426679" cy="91009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595175" y="3625243"/>
            <a:ext cx="1597393" cy="88545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160460" y="3588130"/>
            <a:ext cx="2426679" cy="910097"/>
            <a:chOff x="9160460" y="3588130"/>
            <a:chExt cx="2426679" cy="91009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0460" y="3588130"/>
              <a:ext cx="2426679" cy="910097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19098" y="3625243"/>
            <a:ext cx="1587869" cy="89013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3408298" y="3588130"/>
            <a:ext cx="2426679" cy="910097"/>
            <a:chOff x="13408298" y="3588130"/>
            <a:chExt cx="2426679" cy="910097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08298" y="3588130"/>
              <a:ext cx="2426679" cy="91009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3866935" y="3625243"/>
            <a:ext cx="1625964" cy="890136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861669" y="5004155"/>
            <a:ext cx="249090" cy="249090"/>
            <a:chOff x="861669" y="5004155"/>
            <a:chExt cx="249090" cy="249090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669" y="5004155"/>
              <a:ext cx="249090" cy="249090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71963" y="4820954"/>
            <a:ext cx="2774385" cy="65335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869145" y="5861170"/>
            <a:ext cx="249090" cy="249090"/>
            <a:chOff x="869145" y="5861170"/>
            <a:chExt cx="249090" cy="249090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9145" y="5861170"/>
              <a:ext cx="249090" cy="249090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227049" y="5677973"/>
            <a:ext cx="1881556" cy="660461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006317" y="4990382"/>
            <a:ext cx="249090" cy="249090"/>
            <a:chOff x="5006317" y="4990382"/>
            <a:chExt cx="249090" cy="2490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6317" y="4990382"/>
              <a:ext cx="249090" cy="249090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92473" y="4807182"/>
            <a:ext cx="1881556" cy="6414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13408298" y="4990382"/>
            <a:ext cx="249090" cy="249090"/>
            <a:chOff x="13408298" y="4990382"/>
            <a:chExt cx="249090" cy="24909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8298" y="4990382"/>
              <a:ext cx="249090" cy="249090"/>
            </a:xfrm>
            <a:prstGeom prst="rect">
              <a:avLst/>
            </a:prstGeom>
          </p:spPr>
        </p:pic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858443" y="4820952"/>
            <a:ext cx="2997375" cy="660461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9160460" y="4990382"/>
            <a:ext cx="249090" cy="249090"/>
            <a:chOff x="9160460" y="4990382"/>
            <a:chExt cx="249090" cy="249090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460" y="4990382"/>
              <a:ext cx="249090" cy="249090"/>
            </a:xfrm>
            <a:prstGeom prst="rect">
              <a:avLst/>
            </a:prstGeom>
          </p:spPr>
        </p:pic>
      </p:grpSp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596837" y="4807182"/>
            <a:ext cx="2921242" cy="660461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007891" y="5861167"/>
            <a:ext cx="249090" cy="249090"/>
            <a:chOff x="5007891" y="5861167"/>
            <a:chExt cx="249090" cy="249090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07891" y="5861167"/>
              <a:ext cx="249090" cy="249090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492476" y="5677973"/>
            <a:ext cx="2265804" cy="653356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160460" y="5861167"/>
            <a:ext cx="249090" cy="249090"/>
            <a:chOff x="9160460" y="5861167"/>
            <a:chExt cx="249090" cy="249090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460" y="5861167"/>
              <a:ext cx="249090" cy="249090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624376" y="5664199"/>
            <a:ext cx="2266099" cy="66046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3408298" y="5861167"/>
            <a:ext cx="249090" cy="249090"/>
            <a:chOff x="13408298" y="5861167"/>
            <a:chExt cx="249090" cy="249090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8298" y="5861167"/>
              <a:ext cx="249090" cy="249090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885982" y="5677973"/>
            <a:ext cx="3633899" cy="757318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861669" y="6662543"/>
            <a:ext cx="249090" cy="249090"/>
            <a:chOff x="861669" y="6662543"/>
            <a:chExt cx="249090" cy="24909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861669" y="6662543"/>
              <a:ext cx="249090" cy="249090"/>
            </a:xfrm>
            <a:prstGeom prst="rect">
              <a:avLst/>
            </a:prstGeom>
          </p:spPr>
        </p:pic>
      </p:grpSp>
      <p:pic>
        <p:nvPicPr>
          <p:cNvPr id="63" name="Object 62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27049" y="6479344"/>
            <a:ext cx="2499004" cy="757318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5021626" y="6628111"/>
            <a:ext cx="249090" cy="249090"/>
            <a:chOff x="5021626" y="6628111"/>
            <a:chExt cx="249090" cy="249090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021626" y="6628111"/>
              <a:ext cx="249090" cy="249090"/>
            </a:xfrm>
            <a:prstGeom prst="rect">
              <a:avLst/>
            </a:prstGeom>
          </p:spPr>
        </p:pic>
      </p:grpSp>
      <p:pic>
        <p:nvPicPr>
          <p:cNvPr id="67" name="Object 66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5506243" y="6444918"/>
            <a:ext cx="930537" cy="612842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9160460" y="6628111"/>
            <a:ext cx="249090" cy="249090"/>
            <a:chOff x="9160460" y="6628111"/>
            <a:chExt cx="249090" cy="249090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160460" y="6628111"/>
              <a:ext cx="249090" cy="249090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9645076" y="6444915"/>
            <a:ext cx="1604642" cy="757318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13408298" y="6621227"/>
            <a:ext cx="249090" cy="249090"/>
            <a:chOff x="13408298" y="6621227"/>
            <a:chExt cx="249090" cy="249090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408298" y="6621227"/>
              <a:ext cx="249090" cy="249090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892883" y="6438033"/>
            <a:ext cx="2921242" cy="6604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1625964" cy="885459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572624" y="-1759329"/>
            <a:ext cx="26993279" cy="14654285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61320" y="1904242"/>
            <a:ext cx="13560070" cy="7451067"/>
            <a:chOff x="2161320" y="1904242"/>
            <a:chExt cx="13560070" cy="74510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161320" y="1904242"/>
              <a:ext cx="13560070" cy="7451067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958598" y="7227926"/>
            <a:ext cx="2000539" cy="505053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4827" y="7200387"/>
            <a:ext cx="2320386" cy="4639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244927" y="8006926"/>
            <a:ext cx="5181796" cy="505053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4178721" y="7238482"/>
            <a:ext cx="739120" cy="349065"/>
            <a:chOff x="4178721" y="7238482"/>
            <a:chExt cx="739120" cy="349065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10800000">
              <a:off x="4178721" y="7238482"/>
              <a:ext cx="739120" cy="3490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877516" y="7229182"/>
            <a:ext cx="1032702" cy="349065"/>
            <a:chOff x="6877516" y="7229182"/>
            <a:chExt cx="1032702" cy="349065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877516" y="7229182"/>
              <a:ext cx="1032702" cy="349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70849" y="7238482"/>
            <a:ext cx="1698461" cy="349065"/>
            <a:chOff x="11970849" y="7238482"/>
            <a:chExt cx="1698461" cy="34906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1970849" y="7238482"/>
              <a:ext cx="1698461" cy="3490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006604" y="7238482"/>
            <a:ext cx="1693632" cy="349065"/>
            <a:chOff x="8006604" y="7238482"/>
            <a:chExt cx="1693632" cy="349065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 rot="-10800000">
              <a:off x="8006604" y="7238482"/>
              <a:ext cx="1693632" cy="34906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393867" y="8045020"/>
            <a:ext cx="2275442" cy="349065"/>
            <a:chOff x="11393867" y="8045020"/>
            <a:chExt cx="2275442" cy="349065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393867" y="8045020"/>
              <a:ext cx="2275442" cy="349065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178721" y="8045020"/>
            <a:ext cx="1982788" cy="349065"/>
            <a:chOff x="4178721" y="8045020"/>
            <a:chExt cx="1982788" cy="34906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4178721" y="8045020"/>
              <a:ext cx="1982788" cy="34906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5961" y="148611"/>
            <a:ext cx="3018726" cy="88545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079441" y="2226378"/>
            <a:ext cx="13666814" cy="6558605"/>
            <a:chOff x="2079441" y="2226378"/>
            <a:chExt cx="13666814" cy="6558605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079441" y="2226378"/>
              <a:ext cx="13666814" cy="6558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68913C94-A199-43C8-BBB0-0CA9D1918AC9}"/>
              </a:ext>
            </a:extLst>
          </p:cNvPr>
          <p:cNvGrpSpPr/>
          <p:nvPr/>
        </p:nvGrpSpPr>
        <p:grpSpPr>
          <a:xfrm>
            <a:off x="733953" y="5645597"/>
            <a:ext cx="18364095" cy="6794715"/>
            <a:chOff x="-64005" y="5330123"/>
            <a:chExt cx="18364095" cy="6794715"/>
          </a:xfrm>
        </p:grpSpPr>
        <p:pic>
          <p:nvPicPr>
            <p:cNvPr id="10" name="Object 2">
              <a:extLst>
                <a:ext uri="{FF2B5EF4-FFF2-40B4-BE49-F238E27FC236}">
                  <a16:creationId xmlns:a16="http://schemas.microsoft.com/office/drawing/2014/main" id="{A163AA47-4142-4668-BC49-DD4FD7A6A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A6604B-630A-4B96-AF6C-8CEF49410977}"/>
              </a:ext>
            </a:extLst>
          </p:cNvPr>
          <p:cNvGrpSpPr/>
          <p:nvPr/>
        </p:nvGrpSpPr>
        <p:grpSpPr>
          <a:xfrm>
            <a:off x="-810048" y="-2153312"/>
            <a:ext cx="4469413" cy="4469413"/>
            <a:chOff x="-1608006" y="-2468786"/>
            <a:chExt cx="4469413" cy="4469413"/>
          </a:xfrm>
        </p:grpSpPr>
        <p:pic>
          <p:nvPicPr>
            <p:cNvPr id="9" name="Object 5">
              <a:extLst>
                <a:ext uri="{FF2B5EF4-FFF2-40B4-BE49-F238E27FC236}">
                  <a16:creationId xmlns:a16="http://schemas.microsoft.com/office/drawing/2014/main" id="{CB52005E-FC9E-4340-8033-C7AC0FBF064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B1FC011B-7806-4982-8A70-1D180126A6B3}"/>
              </a:ext>
            </a:extLst>
          </p:cNvPr>
          <p:cNvGrpSpPr/>
          <p:nvPr/>
        </p:nvGrpSpPr>
        <p:grpSpPr>
          <a:xfrm>
            <a:off x="945929" y="1254453"/>
            <a:ext cx="3558606" cy="234759"/>
            <a:chOff x="147971" y="938979"/>
            <a:chExt cx="3558606" cy="234759"/>
          </a:xfrm>
        </p:grpSpPr>
        <p:pic>
          <p:nvPicPr>
            <p:cNvPr id="8" name="Object 8">
              <a:extLst>
                <a:ext uri="{FF2B5EF4-FFF2-40B4-BE49-F238E27FC236}">
                  <a16:creationId xmlns:a16="http://schemas.microsoft.com/office/drawing/2014/main" id="{2C1BC67E-E0C3-49B8-8FCF-380C30F34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7" name="Object 10">
            <a:extLst>
              <a:ext uri="{FF2B5EF4-FFF2-40B4-BE49-F238E27FC236}">
                <a16:creationId xmlns:a16="http://schemas.microsoft.com/office/drawing/2014/main" id="{C83AC752-151E-4D6C-A6BD-5A1B2E27340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43919" y="464085"/>
            <a:ext cx="2600898" cy="88545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0468759-F685-424A-915D-B4EA063A69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200" y="1860844"/>
            <a:ext cx="13062855" cy="729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4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590240" cy="10005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6100" y="1409700"/>
            <a:ext cx="10422300" cy="8533469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68400" y="1586948"/>
            <a:ext cx="4243200" cy="1210522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72796" y="4733223"/>
            <a:ext cx="3581400" cy="11938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5448" y="2400300"/>
            <a:ext cx="9695251" cy="6937886"/>
          </a:xfrm>
          <a:prstGeom prst="rect">
            <a:avLst/>
          </a:prstGeom>
        </p:spPr>
      </p:pic>
      <p:grpSp>
        <p:nvGrpSpPr>
          <p:cNvPr id="18" name="그룹 1001"/>
          <p:cNvGrpSpPr/>
          <p:nvPr/>
        </p:nvGrpSpPr>
        <p:grpSpPr>
          <a:xfrm>
            <a:off x="11353800" y="1517374"/>
            <a:ext cx="1143000" cy="1066800"/>
            <a:chOff x="3584980" y="2564629"/>
            <a:chExt cx="2393592" cy="2124600"/>
          </a:xfrm>
        </p:grpSpPr>
        <p:pic>
          <p:nvPicPr>
            <p:cNvPr id="19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grpSp>
        <p:nvGrpSpPr>
          <p:cNvPr id="23" name="그룹 1001"/>
          <p:cNvGrpSpPr/>
          <p:nvPr/>
        </p:nvGrpSpPr>
        <p:grpSpPr>
          <a:xfrm>
            <a:off x="12071406" y="8509005"/>
            <a:ext cx="1143000" cy="1066800"/>
            <a:chOff x="3584980" y="2564629"/>
            <a:chExt cx="2393592" cy="2124600"/>
          </a:xfrm>
        </p:grpSpPr>
        <p:pic>
          <p:nvPicPr>
            <p:cNvPr id="24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26" name="그림 2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76087" y="4076700"/>
            <a:ext cx="3362325" cy="22479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865786" y="6395669"/>
            <a:ext cx="4888410" cy="1893939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grpSp>
        <p:nvGrpSpPr>
          <p:cNvPr id="27" name="그룹 1001"/>
          <p:cNvGrpSpPr/>
          <p:nvPr/>
        </p:nvGrpSpPr>
        <p:grpSpPr>
          <a:xfrm>
            <a:off x="12364648" y="1494893"/>
            <a:ext cx="1143000" cy="1066800"/>
            <a:chOff x="3584980" y="2564629"/>
            <a:chExt cx="2393592" cy="2124600"/>
          </a:xfrm>
        </p:grpSpPr>
        <p:pic>
          <p:nvPicPr>
            <p:cNvPr id="28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29" name="그림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22489" y="5316911"/>
            <a:ext cx="9501100" cy="4051454"/>
          </a:xfrm>
          <a:prstGeom prst="rect">
            <a:avLst/>
          </a:prstGeom>
        </p:spPr>
      </p:pic>
      <p:grpSp>
        <p:nvGrpSpPr>
          <p:cNvPr id="30" name="그룹 1001"/>
          <p:cNvGrpSpPr/>
          <p:nvPr/>
        </p:nvGrpSpPr>
        <p:grpSpPr>
          <a:xfrm>
            <a:off x="12071406" y="6867401"/>
            <a:ext cx="1143000" cy="1066800"/>
            <a:chOff x="3584980" y="2564629"/>
            <a:chExt cx="2393592" cy="2124600"/>
          </a:xfrm>
        </p:grpSpPr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976087" y="4032163"/>
            <a:ext cx="3338459" cy="22151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86950" y="4448957"/>
            <a:ext cx="5455787" cy="1539164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443983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4005" y="5330123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590240" cy="1000536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200" y="1411200"/>
            <a:ext cx="10422000" cy="8393935"/>
          </a:xfrm>
          <a:prstGeom prst="rect">
            <a:avLst/>
          </a:prstGeom>
        </p:spPr>
      </p:pic>
      <p:grpSp>
        <p:nvGrpSpPr>
          <p:cNvPr id="17" name="그룹 1002"/>
          <p:cNvGrpSpPr/>
          <p:nvPr/>
        </p:nvGrpSpPr>
        <p:grpSpPr>
          <a:xfrm>
            <a:off x="12268200" y="1411200"/>
            <a:ext cx="1860815" cy="438794"/>
            <a:chOff x="985092" y="1569231"/>
            <a:chExt cx="1860815" cy="438794"/>
          </a:xfrm>
        </p:grpSpPr>
        <p:pic>
          <p:nvPicPr>
            <p:cNvPr id="18" name="Object 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85092" y="1569231"/>
              <a:ext cx="1860815" cy="43879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125702" y="2000627"/>
            <a:ext cx="3848582" cy="1143000"/>
          </a:xfrm>
          <a:prstGeom prst="rect">
            <a:avLst/>
          </a:prstGeom>
        </p:spPr>
      </p:pic>
      <p:grpSp>
        <p:nvGrpSpPr>
          <p:cNvPr id="21" name="그룹 20"/>
          <p:cNvGrpSpPr/>
          <p:nvPr/>
        </p:nvGrpSpPr>
        <p:grpSpPr>
          <a:xfrm>
            <a:off x="4572000" y="2324100"/>
            <a:ext cx="3886200" cy="144731"/>
            <a:chOff x="-114942" y="2407326"/>
            <a:chExt cx="6171429" cy="164158"/>
          </a:xfrm>
        </p:grpSpPr>
        <p:pic>
          <p:nvPicPr>
            <p:cNvPr id="22" name="Object 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14942" y="2407326"/>
              <a:ext cx="6171429" cy="164158"/>
            </a:xfrm>
            <a:prstGeom prst="rect">
              <a:avLst/>
            </a:prstGeom>
          </p:spPr>
        </p:pic>
      </p:grpSp>
      <p:pic>
        <p:nvPicPr>
          <p:cNvPr id="23" name="Object 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 rot="4920000">
            <a:off x="1847460" y="3751248"/>
            <a:ext cx="4615476" cy="16113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10639" y="3939805"/>
            <a:ext cx="5544119" cy="1271587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97951" y="2562037"/>
            <a:ext cx="9570900" cy="68886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211383" y="2685275"/>
            <a:ext cx="6417135" cy="2321990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069319" y="5354381"/>
            <a:ext cx="9445487" cy="3990339"/>
          </a:xfrm>
          <a:prstGeom prst="rect">
            <a:avLst/>
          </a:prstGeom>
        </p:spPr>
      </p:pic>
      <p:grpSp>
        <p:nvGrpSpPr>
          <p:cNvPr id="30" name="그룹 1001"/>
          <p:cNvGrpSpPr/>
          <p:nvPr/>
        </p:nvGrpSpPr>
        <p:grpSpPr>
          <a:xfrm>
            <a:off x="8211901" y="8251538"/>
            <a:ext cx="1143000" cy="1066800"/>
            <a:chOff x="3584980" y="2564629"/>
            <a:chExt cx="2393592" cy="2124600"/>
          </a:xfrm>
        </p:grpSpPr>
        <p:pic>
          <p:nvPicPr>
            <p:cNvPr id="31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32" name="그림 3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239000" y="4222429"/>
            <a:ext cx="3343203" cy="2243549"/>
          </a:xfrm>
          <a:prstGeom prst="rect">
            <a:avLst/>
          </a:prstGeom>
        </p:spPr>
      </p:pic>
      <p:grpSp>
        <p:nvGrpSpPr>
          <p:cNvPr id="33" name="그룹 1001"/>
          <p:cNvGrpSpPr/>
          <p:nvPr/>
        </p:nvGrpSpPr>
        <p:grpSpPr>
          <a:xfrm>
            <a:off x="11211383" y="1602697"/>
            <a:ext cx="1143000" cy="1066800"/>
            <a:chOff x="3584980" y="2564629"/>
            <a:chExt cx="2393592" cy="2124600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35" name="그림 3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93437" y="5334980"/>
            <a:ext cx="9197249" cy="39833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3659839" y="5708805"/>
            <a:ext cx="4393950" cy="1959086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48623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000"/>
                            </p:stCondLst>
                            <p:childTnLst>
                              <p:par>
                                <p:cTn id="7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42965" y="5321840"/>
            <a:ext cx="18364095" cy="6794715"/>
            <a:chOff x="-64005" y="5330123"/>
            <a:chExt cx="18364095" cy="679471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64005" y="5330123"/>
              <a:ext cx="18364095" cy="679471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608006" y="-2468786"/>
            <a:ext cx="4469413" cy="4469413"/>
            <a:chOff x="-1608006" y="-2468786"/>
            <a:chExt cx="4469413" cy="446941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608006" y="-2468786"/>
              <a:ext cx="4469413" cy="446941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47971" y="938979"/>
            <a:ext cx="3558606" cy="234759"/>
            <a:chOff x="147971" y="938979"/>
            <a:chExt cx="3558606" cy="23475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971" y="938979"/>
              <a:ext cx="3558606" cy="23475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5961" y="148611"/>
            <a:ext cx="2590240" cy="100053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5200" y="1411200"/>
            <a:ext cx="10422000" cy="839393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10000" y="2476500"/>
            <a:ext cx="9753600" cy="6933554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75798" y="2449015"/>
            <a:ext cx="9387802" cy="669739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034775" y="762387"/>
            <a:ext cx="5683382" cy="1904226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  <p:grpSp>
        <p:nvGrpSpPr>
          <p:cNvPr id="26" name="그룹 1001"/>
          <p:cNvGrpSpPr/>
          <p:nvPr/>
        </p:nvGrpSpPr>
        <p:grpSpPr>
          <a:xfrm>
            <a:off x="8001000" y="1714500"/>
            <a:ext cx="931500" cy="762000"/>
            <a:chOff x="3584980" y="2564629"/>
            <a:chExt cx="2393592" cy="2124600"/>
          </a:xfrm>
        </p:grpSpPr>
        <p:pic>
          <p:nvPicPr>
            <p:cNvPr id="27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grpSp>
        <p:nvGrpSpPr>
          <p:cNvPr id="33" name="그룹 1001"/>
          <p:cNvGrpSpPr/>
          <p:nvPr/>
        </p:nvGrpSpPr>
        <p:grpSpPr>
          <a:xfrm>
            <a:off x="12318150" y="5796055"/>
            <a:ext cx="931500" cy="762000"/>
            <a:chOff x="3584980" y="2564629"/>
            <a:chExt cx="2393592" cy="2124600"/>
          </a:xfrm>
        </p:grpSpPr>
        <p:pic>
          <p:nvPicPr>
            <p:cNvPr id="34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507218" y="4600244"/>
            <a:ext cx="850564" cy="2912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467193" y="6373307"/>
            <a:ext cx="4730150" cy="882816"/>
          </a:xfrm>
          <a:prstGeom prst="rect">
            <a:avLst/>
          </a:prstGeom>
        </p:spPr>
      </p:pic>
      <p:grpSp>
        <p:nvGrpSpPr>
          <p:cNvPr id="36" name="그룹 1001"/>
          <p:cNvGrpSpPr/>
          <p:nvPr/>
        </p:nvGrpSpPr>
        <p:grpSpPr>
          <a:xfrm>
            <a:off x="12044714" y="6528119"/>
            <a:ext cx="1057146" cy="892302"/>
            <a:chOff x="3584980" y="2564629"/>
            <a:chExt cx="2393592" cy="2124600"/>
          </a:xfrm>
        </p:grpSpPr>
        <p:pic>
          <p:nvPicPr>
            <p:cNvPr id="37" name="Object 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3584980" y="2564629"/>
              <a:ext cx="2393592" cy="2124600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374493" y="6303299"/>
            <a:ext cx="4480502" cy="1182586"/>
          </a:xfrm>
          <a:prstGeom prst="rect">
            <a:avLst/>
          </a:prstGeom>
          <a:ln w="5715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82508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338</TotalTime>
  <Words>55</Words>
  <Application>Microsoft Office PowerPoint</Application>
  <PresentationFormat>사용자 지정</PresentationFormat>
  <Paragraphs>15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0" baseType="lpstr">
      <vt:lpstr>Arial</vt:lpstr>
      <vt:lpstr>Calibri</vt:lpstr>
      <vt:lpstr>Consolas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ez220404</cp:lastModifiedBy>
  <cp:revision>29</cp:revision>
  <dcterms:created xsi:type="dcterms:W3CDTF">2022-07-27T12:43:38Z</dcterms:created>
  <dcterms:modified xsi:type="dcterms:W3CDTF">2022-07-28T08:54:14Z</dcterms:modified>
</cp:coreProperties>
</file>